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4F01-CA12-4979-AFBF-8C5A211FA92C}" type="datetimeFigureOut">
              <a:rPr lang="en-GB" smtClean="0"/>
              <a:pPr/>
              <a:t>24/05/2025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9B9E-044E-4FA2-8816-DABCFAC3F0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2008" y="116632"/>
            <a:ext cx="8964488" cy="66247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424936" cy="36003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Using the Trolley Buggy to aid self-recovery of dinghies 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ue\Documents\Sue\SBSC Management Committee\social\Trolley Buggy\Trolley Buggy &amp; reel in west 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1944216" cy="1458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Sue\Documents\Sue\SBSC Management Committee\social\Trolley Buggy\Step 1 secure r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1944216" cy="1458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Sue\Documents\Sue\SBSC Management Committee\social\Trolley Buggy\Step 2 securing reel to ramp st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1944216" cy="1458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Users\Sue\Documents\Sue\SBSC Management Committee\social\Trolley Buggy\Step 3 tie blue rope to ramp st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764704"/>
            <a:ext cx="1920214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C:\Users\Sue\Documents\Sue\SBSC Management Committee\social\Trolley Buggy\Step 4 attach tackle to bug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2016225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3" name="Picture 9" descr="C:\Users\Sue\Documents\Sue\SBSC Management Committee\social\Trolley Buggy\Tackel secured to bug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636912"/>
            <a:ext cx="194421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7504" y="220486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Start! </a:t>
            </a:r>
            <a:r>
              <a:rPr lang="en-GB" sz="1100" b="1" dirty="0" smtClean="0">
                <a:solidFill>
                  <a:schemeClr val="bg1"/>
                </a:solidFill>
              </a:rPr>
              <a:t>Buggy </a:t>
            </a:r>
            <a:r>
              <a:rPr lang="en-GB" sz="1100" b="1" dirty="0" smtClean="0">
                <a:solidFill>
                  <a:schemeClr val="bg1"/>
                </a:solidFill>
              </a:rPr>
              <a:t>&amp; tackle reel kept in west store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20486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1</a:t>
            </a:r>
            <a:r>
              <a:rPr lang="en-GB" sz="1100" b="1" dirty="0" smtClean="0">
                <a:solidFill>
                  <a:schemeClr val="bg1"/>
                </a:solidFill>
              </a:rPr>
              <a:t> Secure reel to ramp strop at top of slipway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220486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2</a:t>
            </a:r>
            <a:r>
              <a:rPr lang="en-GB" sz="1100" b="1" dirty="0" smtClean="0">
                <a:solidFill>
                  <a:schemeClr val="bg1"/>
                </a:solidFill>
              </a:rPr>
              <a:t> Ramp strop fed underneath reel towards the sea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220486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3</a:t>
            </a:r>
            <a:r>
              <a:rPr lang="en-GB" sz="1100" b="1" dirty="0" smtClean="0">
                <a:solidFill>
                  <a:schemeClr val="bg1"/>
                </a:solidFill>
              </a:rPr>
              <a:t> Secure ramp strop to blue line with a  bowline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14908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4  </a:t>
            </a:r>
            <a:r>
              <a:rPr lang="en-GB" sz="1100" b="1" dirty="0" smtClean="0">
                <a:solidFill>
                  <a:schemeClr val="bg1"/>
                </a:solidFill>
              </a:rPr>
              <a:t>Using snap shackle attach tackle to buggy 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4149080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5</a:t>
            </a:r>
            <a:r>
              <a:rPr lang="en-GB" sz="1100" b="1" dirty="0" smtClean="0">
                <a:solidFill>
                  <a:schemeClr val="bg1"/>
                </a:solidFill>
              </a:rPr>
              <a:t> With thick blue line set the reach down the beach 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5781164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10 </a:t>
            </a:r>
            <a:r>
              <a:rPr lang="en-GB" sz="1100" b="1" dirty="0" smtClean="0">
                <a:solidFill>
                  <a:schemeClr val="bg1"/>
                </a:solidFill>
              </a:rPr>
              <a:t>Once boat is recovered, rewind blue/white line onto reel ready for next user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91680" y="6381328"/>
            <a:ext cx="5976664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catamaran version of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in the design and development stage</a:t>
            </a:r>
          </a:p>
        </p:txBody>
      </p:sp>
      <p:pic>
        <p:nvPicPr>
          <p:cNvPr id="4" name="Picture 3" descr="C:\Users\Sue\Documents\Sue\SBSC Management Committee\social\Trolley Buggy\TB return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08920"/>
            <a:ext cx="1920214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427984" y="414908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6</a:t>
            </a:r>
            <a:r>
              <a:rPr lang="en-GB" sz="1100" b="1" dirty="0" smtClean="0">
                <a:solidFill>
                  <a:schemeClr val="bg1"/>
                </a:solidFill>
              </a:rPr>
              <a:t> With both lines extended, bring trolley buggy to meet your boat trolley </a:t>
            </a: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Sue\Documents\Sue\SBSC Management Committee\social\Trolley Buggy\TB return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708920"/>
            <a:ext cx="1927981" cy="144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092280" y="414908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7 </a:t>
            </a:r>
            <a:r>
              <a:rPr lang="en-GB" sz="1100" b="1" dirty="0" smtClean="0">
                <a:solidFill>
                  <a:schemeClr val="bg1"/>
                </a:solidFill>
              </a:rPr>
              <a:t>Attach trolley buggy to boat trolley</a:t>
            </a: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Users\Sue\Documents\Sue\SBSC Management Committee\social\Trolley Buggy\TB return 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653136"/>
            <a:ext cx="1864422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79512" y="580526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8 </a:t>
            </a:r>
            <a:r>
              <a:rPr lang="en-GB" sz="1100" b="1" dirty="0" smtClean="0">
                <a:solidFill>
                  <a:schemeClr val="bg1"/>
                </a:solidFill>
              </a:rPr>
              <a:t>Pull in the  blue/ white line</a:t>
            </a: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Users\Sue\Documents\Sue\SBSC Management Committee\social\Trolley Buggy\TB return 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653136"/>
            <a:ext cx="1536171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339752" y="580526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Step 9 </a:t>
            </a:r>
            <a:r>
              <a:rPr lang="en-GB" sz="1100" b="1" dirty="0" smtClean="0">
                <a:solidFill>
                  <a:schemeClr val="bg1"/>
                </a:solidFill>
              </a:rPr>
              <a:t>Secure blue/white  line to black cleat for 3 part purchase</a:t>
            </a: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9" descr="C:\Users\Sue\Documents\Sue\SBSC Management Committee\social\Trolley Buggy\TB return 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4581128"/>
            <a:ext cx="1615947" cy="1211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9" name="Picture 2" descr="C:\Users\Sue\Documents\Sue\SBSC Management Committee\social\Trolley Buggy\Trolley Buggy &amp; reel in west 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63126"/>
            <a:ext cx="1656184" cy="12421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6948264" y="5805264"/>
            <a:ext cx="219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Finish </a:t>
            </a:r>
            <a:r>
              <a:rPr lang="en-GB" sz="1100" b="1" dirty="0" smtClean="0">
                <a:solidFill>
                  <a:schemeClr val="bg1"/>
                </a:solidFill>
              </a:rPr>
              <a:t>- Return </a:t>
            </a:r>
            <a:r>
              <a:rPr lang="en-GB" sz="1100" b="1" dirty="0" smtClean="0">
                <a:solidFill>
                  <a:schemeClr val="bg1"/>
                </a:solidFill>
              </a:rPr>
              <a:t>Trolley Buggy to west store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Using the Trolley Buggy to aid self-recovery of dinghies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Trolley Buggy to aid self-recovery of dinghies </dc:title>
  <dc:creator>Sue</dc:creator>
  <cp:lastModifiedBy>Sue</cp:lastModifiedBy>
  <cp:revision>4</cp:revision>
  <dcterms:created xsi:type="dcterms:W3CDTF">2025-04-25T11:15:45Z</dcterms:created>
  <dcterms:modified xsi:type="dcterms:W3CDTF">2025-05-24T09:42:12Z</dcterms:modified>
</cp:coreProperties>
</file>