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DC2AA5-A3B6-4498-B04E-4A41D256C8C9}" v="15" dt="2026-08-03T11:27:14.4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1" d="100"/>
          <a:sy n="61" d="100"/>
        </p:scale>
        <p:origin x="-84" y="-2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ncent, Dan Capt RN (NAVY ACQ-SPT SHIPS-SPTN MMLSRO)" userId="87819ec6-277b-4a35-a9a1-5a819e548470" providerId="ADAL" clId="{6DCC3257-8083-4C7C-AEF7-D11E22D6817B}"/>
    <pc:docChg chg="undo custSel addSld delSld modSld">
      <pc:chgData name="Vincent, Dan Capt RN (NAVY ACQ-SPT SHIPS-SPTN MMLSRO)" userId="87819ec6-277b-4a35-a9a1-5a819e548470" providerId="ADAL" clId="{6DCC3257-8083-4C7C-AEF7-D11E22D6817B}" dt="2026-08-03T11:30:32.422" v="177" actId="113"/>
      <pc:docMkLst>
        <pc:docMk/>
      </pc:docMkLst>
      <pc:sldChg chg="modSp add del">
        <pc:chgData name="Vincent, Dan Capt RN (NAVY ACQ-SPT SHIPS-SPTN MMLSRO)" userId="87819ec6-277b-4a35-a9a1-5a819e548470" providerId="ADAL" clId="{6DCC3257-8083-4C7C-AEF7-D11E22D6817B}" dt="2026-08-03T11:29:59.325" v="158" actId="47"/>
        <pc:sldMkLst>
          <pc:docMk/>
          <pc:sldMk cId="2892388243" sldId="257"/>
        </pc:sldMkLst>
        <pc:spChg chg="mod">
          <ac:chgData name="Vincent, Dan Capt RN (NAVY ACQ-SPT SHIPS-SPTN MMLSRO)" userId="87819ec6-277b-4a35-a9a1-5a819e548470" providerId="ADAL" clId="{6DCC3257-8083-4C7C-AEF7-D11E22D6817B}" dt="2026-08-03T11:19:39.203" v="3" actId="206"/>
          <ac:spMkLst>
            <pc:docMk/>
            <pc:sldMk cId="2892388243" sldId="257"/>
            <ac:spMk id="6" creationId="{9892EA85-89A7-F5D2-28CE-CD61BE1DA474}"/>
          </ac:spMkLst>
        </pc:spChg>
      </pc:sldChg>
      <pc:sldChg chg="del">
        <pc:chgData name="Vincent, Dan Capt RN (NAVY ACQ-SPT SHIPS-SPTN MMLSRO)" userId="87819ec6-277b-4a35-a9a1-5a819e548470" providerId="ADAL" clId="{6DCC3257-8083-4C7C-AEF7-D11E22D6817B}" dt="2026-08-03T11:30:00.541" v="159" actId="47"/>
        <pc:sldMkLst>
          <pc:docMk/>
          <pc:sldMk cId="3526563482" sldId="258"/>
        </pc:sldMkLst>
      </pc:sldChg>
      <pc:sldChg chg="addSp delSp modSp new mod">
        <pc:chgData name="Vincent, Dan Capt RN (NAVY ACQ-SPT SHIPS-SPTN MMLSRO)" userId="87819ec6-277b-4a35-a9a1-5a819e548470" providerId="ADAL" clId="{6DCC3257-8083-4C7C-AEF7-D11E22D6817B}" dt="2026-08-03T11:30:32.422" v="177" actId="113"/>
        <pc:sldMkLst>
          <pc:docMk/>
          <pc:sldMk cId="3900554760" sldId="259"/>
        </pc:sldMkLst>
        <pc:spChg chg="del">
          <ac:chgData name="Vincent, Dan Capt RN (NAVY ACQ-SPT SHIPS-SPTN MMLSRO)" userId="87819ec6-277b-4a35-a9a1-5a819e548470" providerId="ADAL" clId="{6DCC3257-8083-4C7C-AEF7-D11E22D6817B}" dt="2026-08-03T11:25:18.748" v="6"/>
          <ac:spMkLst>
            <pc:docMk/>
            <pc:sldMk cId="3900554760" sldId="259"/>
            <ac:spMk id="3" creationId="{C5A3EA77-4864-7320-0C5C-F966A80E2E4F}"/>
          </ac:spMkLst>
        </pc:spChg>
        <pc:spChg chg="add mod">
          <ac:chgData name="Vincent, Dan Capt RN (NAVY ACQ-SPT SHIPS-SPTN MMLSRO)" userId="87819ec6-277b-4a35-a9a1-5a819e548470" providerId="ADAL" clId="{6DCC3257-8083-4C7C-AEF7-D11E22D6817B}" dt="2026-08-03T11:26:54.671" v="21" actId="206"/>
          <ac:spMkLst>
            <pc:docMk/>
            <pc:sldMk cId="3900554760" sldId="259"/>
            <ac:spMk id="7" creationId="{37282620-1328-62EB-B56D-1EA35FF083EB}"/>
          </ac:spMkLst>
        </pc:spChg>
        <pc:spChg chg="add mod">
          <ac:chgData name="Vincent, Dan Capt RN (NAVY ACQ-SPT SHIPS-SPTN MMLSRO)" userId="87819ec6-277b-4a35-a9a1-5a819e548470" providerId="ADAL" clId="{6DCC3257-8083-4C7C-AEF7-D11E22D6817B}" dt="2026-08-03T11:30:32.422" v="177" actId="113"/>
          <ac:spMkLst>
            <pc:docMk/>
            <pc:sldMk cId="3900554760" sldId="259"/>
            <ac:spMk id="8" creationId="{6D304488-6BD3-3F28-25D1-228BCBB9AB90}"/>
          </ac:spMkLst>
        </pc:spChg>
        <pc:picChg chg="add mod ord">
          <ac:chgData name="Vincent, Dan Capt RN (NAVY ACQ-SPT SHIPS-SPTN MMLSRO)" userId="87819ec6-277b-4a35-a9a1-5a819e548470" providerId="ADAL" clId="{6DCC3257-8083-4C7C-AEF7-D11E22D6817B}" dt="2026-08-03T11:25:45.106" v="10" actId="14100"/>
          <ac:picMkLst>
            <pc:docMk/>
            <pc:sldMk cId="3900554760" sldId="259"/>
            <ac:picMk id="5" creationId="{A77BC292-6E3E-8B29-DC8B-9D0C5A46746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645FC4E-EEB0-E56E-E307-8C4AA9D410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5C09275-E2C6-7F62-2F6E-551803881D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493DADA-F28F-9C02-640E-2993FDAFD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593B4-F7C6-462C-86DE-D8396AE94D58}" type="datetimeFigureOut">
              <a:rPr lang="en-GB" smtClean="0"/>
              <a:pPr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2656D94-97DF-90B8-60A1-8A3C60E40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F7CE36B-019C-DD68-B167-2464E0D15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50383-5479-4A30-BA21-7D02E3C5F5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769644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E327601-A3FA-CAA9-9F83-C4D7546A8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2818A90-E71C-4678-C0E5-44FB81A414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F97FE89-A2B4-8516-1A7F-D514CDC8A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593B4-F7C6-462C-86DE-D8396AE94D58}" type="datetimeFigureOut">
              <a:rPr lang="en-GB" smtClean="0"/>
              <a:pPr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5C582D9-F19D-9C04-F52E-CAFEC80F7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873441E-A348-4770-105C-199516C54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50383-5479-4A30-BA21-7D02E3C5F5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732040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6C537AC9-5C3C-3E8F-F934-7E0C3D8FC7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EDBAF79-83A9-CD5E-C342-F4458E47E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C0077CC-D4F8-22A8-5639-8A5706148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593B4-F7C6-462C-86DE-D8396AE94D58}" type="datetimeFigureOut">
              <a:rPr lang="en-GB" smtClean="0"/>
              <a:pPr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A53399D-718A-F09B-6135-DEA804463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5576659-C04A-AF26-6CC8-EDA9C33C3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50383-5479-4A30-BA21-7D02E3C5F5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50811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208A42-ABC4-C346-355A-A559F4FDC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D0B8BC8-CE91-5459-1C8B-E48EF4C797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0546DDC-0D4D-89E8-4224-498D73A46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593B4-F7C6-462C-86DE-D8396AE94D58}" type="datetimeFigureOut">
              <a:rPr lang="en-GB" smtClean="0"/>
              <a:pPr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B13CA56-6FA4-12DD-E301-E638852DE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EF15B4A-A2A7-561A-3DD3-E987CB40E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50383-5479-4A30-BA21-7D02E3C5F5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549968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23A08D-138A-6062-F5BB-CA3834ABF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D06793B-9784-8610-C34E-421D5F4885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0BC686B-4642-6285-C382-BAB666E93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593B4-F7C6-462C-86DE-D8396AE94D58}" type="datetimeFigureOut">
              <a:rPr lang="en-GB" smtClean="0"/>
              <a:pPr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08FD364-47A2-906E-A5D6-F69281978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706A59D-670B-D3A1-5986-45EA41780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50383-5479-4A30-BA21-7D02E3C5F5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223284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E9C5002-64D8-3785-B383-6A1704504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5926AAD-F71F-1655-DE7E-50EBDB06BE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3E72351-76AD-5D26-DA7B-EEE5C1C60D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C18A7A3-C924-F741-A653-927A05E3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593B4-F7C6-462C-86DE-D8396AE94D58}" type="datetimeFigureOut">
              <a:rPr lang="en-GB" smtClean="0"/>
              <a:pPr/>
              <a:t>05/08/2026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7F2380A-7702-5170-3FFB-816AB7436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2F6BB0C-A3F4-C1A1-FFCA-E0D37E30E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50383-5479-4A30-BA21-7D02E3C5F5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631231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463E39-D558-7058-B3B4-5C056269D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C221CC4-9208-4014-EFD3-61B7896455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FCFE28F-B918-2D6F-366C-78E8BE8F7A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8A7B7956-2D32-BEF7-102E-C4C3710B50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A77E4F72-DB90-22CB-E3EB-78034DDA34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FF9D357B-E558-8DEA-473B-FDDB19D08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593B4-F7C6-462C-86DE-D8396AE94D58}" type="datetimeFigureOut">
              <a:rPr lang="en-GB" smtClean="0"/>
              <a:pPr/>
              <a:t>05/08/2026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FB9D189A-2E58-5021-E387-1C335220A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70D609DA-D7F1-8B6B-03BE-1A3AD6200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50383-5479-4A30-BA21-7D02E3C5F5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557698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8D9D54-EBED-A640-F756-48F020C7B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756A3C5-4E12-C6F8-600F-4671CA591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593B4-F7C6-462C-86DE-D8396AE94D58}" type="datetimeFigureOut">
              <a:rPr lang="en-GB" smtClean="0"/>
              <a:pPr/>
              <a:t>05/08/2026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0309B2C-C940-FFEC-27F4-78D7A9108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3EDF788-DF42-0B8A-8B95-F77233939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50383-5479-4A30-BA21-7D02E3C5F5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896333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7859FB1-E9BE-1CF6-4C53-FC8491E81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593B4-F7C6-462C-86DE-D8396AE94D58}" type="datetimeFigureOut">
              <a:rPr lang="en-GB" smtClean="0"/>
              <a:pPr/>
              <a:t>05/08/2026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C4DE14A-B0FF-C0A4-2A19-BCBCD89AE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AD92C44-D0E2-7057-AD6A-A9CC453B0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50383-5479-4A30-BA21-7D02E3C5F5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109159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4037DC7-B54A-DBD3-F908-270903550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332AFC5-BD30-3D52-C80A-73AA18930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E0DD5F3-CB1B-1426-4491-0B9786C66C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6A88413-924C-82B5-4782-FCAF2EBB1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593B4-F7C6-462C-86DE-D8396AE94D58}" type="datetimeFigureOut">
              <a:rPr lang="en-GB" smtClean="0"/>
              <a:pPr/>
              <a:t>05/08/2026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65F27CF-3280-ACB7-6833-24D0BF367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6DEEAA9-8721-7B8E-3574-F68D68126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50383-5479-4A30-BA21-7D02E3C5F5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96531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E701ACD-32C5-3FCD-8CDF-4AF7288CA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88896FC-5F97-6317-23C8-737413003F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C1F8C6F-C894-ABAA-D353-2DE06F5E6E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15CA23E-B4C6-D798-5D1F-ED938E841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593B4-F7C6-462C-86DE-D8396AE94D58}" type="datetimeFigureOut">
              <a:rPr lang="en-GB" smtClean="0"/>
              <a:pPr/>
              <a:t>05/08/2026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547FBE0-92E5-F1AC-128C-91C0C8D84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119A130-A7DA-0747-247E-0E954D870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50383-5479-4A30-BA21-7D02E3C5F5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345825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BBF7A54-8F09-5F7C-998F-18EAD4F81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6BF94AE-F4FA-F18C-E0AA-239F75F04B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86401C3-93EE-76A2-ACA5-87ADDA884D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593B4-F7C6-462C-86DE-D8396AE94D58}" type="datetimeFigureOut">
              <a:rPr lang="en-GB" smtClean="0"/>
              <a:pPr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E222187-0AF9-70CE-CC09-5049CD0F3D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E3D1FAE-9F9C-C0BE-9085-5AB045F0F5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50383-5479-4A30-BA21-7D02E3C5F5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16011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45C55AF-192F-0ED3-67EE-F05B582AA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A77BC292-6E3E-8B29-DC8B-9D0C5A4674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1331" y="0"/>
            <a:ext cx="11246736" cy="6805554"/>
          </a:xfrm>
          <a:prstGeom prst="rect">
            <a:avLst/>
          </a:prstGeom>
        </p:spPr>
      </p:pic>
      <p:sp>
        <p:nvSpPr>
          <p:cNvPr id="7" name="Freeform: Shape 5">
            <a:extLst>
              <a:ext uri="{FF2B5EF4-FFF2-40B4-BE49-F238E27FC236}">
                <a16:creationId xmlns:a16="http://schemas.microsoft.com/office/drawing/2014/main" xmlns="" id="{37282620-1328-62EB-B56D-1EA35FF083EB}"/>
              </a:ext>
            </a:extLst>
          </p:cNvPr>
          <p:cNvSpPr/>
          <p:nvPr/>
        </p:nvSpPr>
        <p:spPr>
          <a:xfrm>
            <a:off x="1241244" y="555733"/>
            <a:ext cx="9416595" cy="5876697"/>
          </a:xfrm>
          <a:custGeom>
            <a:avLst/>
            <a:gdLst>
              <a:gd name="connsiteX0" fmla="*/ 4277360 w 9235440"/>
              <a:gd name="connsiteY0" fmla="*/ 497840 h 5557520"/>
              <a:gd name="connsiteX1" fmla="*/ 2296160 w 9235440"/>
              <a:gd name="connsiteY1" fmla="*/ 0 h 5557520"/>
              <a:gd name="connsiteX2" fmla="*/ 1412240 w 9235440"/>
              <a:gd name="connsiteY2" fmla="*/ 528320 h 5557520"/>
              <a:gd name="connsiteX3" fmla="*/ 0 w 9235440"/>
              <a:gd name="connsiteY3" fmla="*/ 1402080 h 5557520"/>
              <a:gd name="connsiteX4" fmla="*/ 1056640 w 9235440"/>
              <a:gd name="connsiteY4" fmla="*/ 3129280 h 5557520"/>
              <a:gd name="connsiteX5" fmla="*/ 3403600 w 9235440"/>
              <a:gd name="connsiteY5" fmla="*/ 3810000 h 5557520"/>
              <a:gd name="connsiteX6" fmla="*/ 9235440 w 9235440"/>
              <a:gd name="connsiteY6" fmla="*/ 5557520 h 5557520"/>
              <a:gd name="connsiteX7" fmla="*/ 7914640 w 9235440"/>
              <a:gd name="connsiteY7" fmla="*/ 1320800 h 5557520"/>
              <a:gd name="connsiteX8" fmla="*/ 4470400 w 9235440"/>
              <a:gd name="connsiteY8" fmla="*/ 1483360 h 5557520"/>
              <a:gd name="connsiteX9" fmla="*/ 4196080 w 9235440"/>
              <a:gd name="connsiteY9" fmla="*/ 568960 h 5557520"/>
              <a:gd name="connsiteX10" fmla="*/ 4196080 w 9235440"/>
              <a:gd name="connsiteY10" fmla="*/ 568960 h 5557520"/>
              <a:gd name="csX0" fmla="*/ 4277360 w 9235440"/>
              <a:gd name="csY0" fmla="*/ 497840 h 5557520"/>
              <a:gd name="csX1" fmla="*/ 2296160 w 9235440"/>
              <a:gd name="csY1" fmla="*/ 0 h 5557520"/>
              <a:gd name="csX2" fmla="*/ 1412240 w 9235440"/>
              <a:gd name="csY2" fmla="*/ 528320 h 5557520"/>
              <a:gd name="csX3" fmla="*/ 0 w 9235440"/>
              <a:gd name="csY3" fmla="*/ 1402080 h 5557520"/>
              <a:gd name="csX4" fmla="*/ 1056640 w 9235440"/>
              <a:gd name="csY4" fmla="*/ 3129280 h 5557520"/>
              <a:gd name="csX5" fmla="*/ 3403600 w 9235440"/>
              <a:gd name="csY5" fmla="*/ 3810000 h 5557520"/>
              <a:gd name="csX6" fmla="*/ 9235440 w 9235440"/>
              <a:gd name="csY6" fmla="*/ 5557520 h 5557520"/>
              <a:gd name="csX7" fmla="*/ 7914640 w 9235440"/>
              <a:gd name="csY7" fmla="*/ 1320800 h 5557520"/>
              <a:gd name="csX8" fmla="*/ 4849962 w 9235440"/>
              <a:gd name="csY8" fmla="*/ 1069292 h 5557520"/>
              <a:gd name="csX9" fmla="*/ 4196080 w 9235440"/>
              <a:gd name="csY9" fmla="*/ 568960 h 5557520"/>
              <a:gd name="csX10" fmla="*/ 4196080 w 9235440"/>
              <a:gd name="csY10" fmla="*/ 568960 h 5557520"/>
              <a:gd name="csX0" fmla="*/ 4277360 w 9235440"/>
              <a:gd name="csY0" fmla="*/ 497840 h 5557520"/>
              <a:gd name="csX1" fmla="*/ 2296160 w 9235440"/>
              <a:gd name="csY1" fmla="*/ 0 h 5557520"/>
              <a:gd name="csX2" fmla="*/ 1412240 w 9235440"/>
              <a:gd name="csY2" fmla="*/ 528320 h 5557520"/>
              <a:gd name="csX3" fmla="*/ 0 w 9235440"/>
              <a:gd name="csY3" fmla="*/ 1402080 h 5557520"/>
              <a:gd name="csX4" fmla="*/ 1056640 w 9235440"/>
              <a:gd name="csY4" fmla="*/ 3129280 h 5557520"/>
              <a:gd name="csX5" fmla="*/ 3403600 w 9235440"/>
              <a:gd name="csY5" fmla="*/ 3810000 h 5557520"/>
              <a:gd name="csX6" fmla="*/ 9235440 w 9235440"/>
              <a:gd name="csY6" fmla="*/ 5557520 h 5557520"/>
              <a:gd name="csX7" fmla="*/ 6724194 w 9235440"/>
              <a:gd name="csY7" fmla="*/ 2985698 h 5557520"/>
              <a:gd name="csX8" fmla="*/ 4849962 w 9235440"/>
              <a:gd name="csY8" fmla="*/ 1069292 h 5557520"/>
              <a:gd name="csX9" fmla="*/ 4196080 w 9235440"/>
              <a:gd name="csY9" fmla="*/ 568960 h 5557520"/>
              <a:gd name="csX10" fmla="*/ 4196080 w 9235440"/>
              <a:gd name="csY10" fmla="*/ 568960 h 5557520"/>
              <a:gd name="csX0" fmla="*/ 4182469 w 9235440"/>
              <a:gd name="csY0" fmla="*/ 532346 h 5557520"/>
              <a:gd name="csX1" fmla="*/ 2296160 w 9235440"/>
              <a:gd name="csY1" fmla="*/ 0 h 5557520"/>
              <a:gd name="csX2" fmla="*/ 1412240 w 9235440"/>
              <a:gd name="csY2" fmla="*/ 528320 h 5557520"/>
              <a:gd name="csX3" fmla="*/ 0 w 9235440"/>
              <a:gd name="csY3" fmla="*/ 1402080 h 5557520"/>
              <a:gd name="csX4" fmla="*/ 1056640 w 9235440"/>
              <a:gd name="csY4" fmla="*/ 3129280 h 5557520"/>
              <a:gd name="csX5" fmla="*/ 3403600 w 9235440"/>
              <a:gd name="csY5" fmla="*/ 3810000 h 5557520"/>
              <a:gd name="csX6" fmla="*/ 9235440 w 9235440"/>
              <a:gd name="csY6" fmla="*/ 5557520 h 5557520"/>
              <a:gd name="csX7" fmla="*/ 6724194 w 9235440"/>
              <a:gd name="csY7" fmla="*/ 2985698 h 5557520"/>
              <a:gd name="csX8" fmla="*/ 4849962 w 9235440"/>
              <a:gd name="csY8" fmla="*/ 1069292 h 5557520"/>
              <a:gd name="csX9" fmla="*/ 4196080 w 9235440"/>
              <a:gd name="csY9" fmla="*/ 568960 h 5557520"/>
              <a:gd name="csX10" fmla="*/ 4196080 w 9235440"/>
              <a:gd name="csY10" fmla="*/ 568960 h 5557520"/>
              <a:gd name="csX0" fmla="*/ 4182469 w 9235440"/>
              <a:gd name="csY0" fmla="*/ 532346 h 5557520"/>
              <a:gd name="csX1" fmla="*/ 2296160 w 9235440"/>
              <a:gd name="csY1" fmla="*/ 0 h 5557520"/>
              <a:gd name="csX2" fmla="*/ 1412240 w 9235440"/>
              <a:gd name="csY2" fmla="*/ 528320 h 5557520"/>
              <a:gd name="csX3" fmla="*/ 0 w 9235440"/>
              <a:gd name="csY3" fmla="*/ 1402080 h 5557520"/>
              <a:gd name="csX4" fmla="*/ 1056640 w 9235440"/>
              <a:gd name="csY4" fmla="*/ 3129280 h 5557520"/>
              <a:gd name="csX5" fmla="*/ 3403600 w 9235440"/>
              <a:gd name="csY5" fmla="*/ 3810000 h 5557520"/>
              <a:gd name="csX6" fmla="*/ 9235440 w 9235440"/>
              <a:gd name="csY6" fmla="*/ 5557520 h 5557520"/>
              <a:gd name="csX7" fmla="*/ 6724194 w 9235440"/>
              <a:gd name="csY7" fmla="*/ 2985698 h 5557520"/>
              <a:gd name="csX8" fmla="*/ 4806830 w 9235440"/>
              <a:gd name="csY8" fmla="*/ 1095172 h 5557520"/>
              <a:gd name="csX9" fmla="*/ 4196080 w 9235440"/>
              <a:gd name="csY9" fmla="*/ 568960 h 5557520"/>
              <a:gd name="csX10" fmla="*/ 4196080 w 9235440"/>
              <a:gd name="csY10" fmla="*/ 568960 h 5557520"/>
              <a:gd name="csX0" fmla="*/ 4182469 w 9235440"/>
              <a:gd name="csY0" fmla="*/ 532346 h 5893950"/>
              <a:gd name="csX1" fmla="*/ 2296160 w 9235440"/>
              <a:gd name="csY1" fmla="*/ 0 h 5893950"/>
              <a:gd name="csX2" fmla="*/ 1412240 w 9235440"/>
              <a:gd name="csY2" fmla="*/ 528320 h 5893950"/>
              <a:gd name="csX3" fmla="*/ 0 w 9235440"/>
              <a:gd name="csY3" fmla="*/ 1402080 h 5893950"/>
              <a:gd name="csX4" fmla="*/ 1056640 w 9235440"/>
              <a:gd name="csY4" fmla="*/ 3129280 h 5893950"/>
              <a:gd name="csX5" fmla="*/ 3403600 w 9235440"/>
              <a:gd name="csY5" fmla="*/ 3810000 h 5893950"/>
              <a:gd name="csX6" fmla="*/ 9235440 w 9235440"/>
              <a:gd name="csY6" fmla="*/ 5893950 h 5893950"/>
              <a:gd name="csX7" fmla="*/ 6724194 w 9235440"/>
              <a:gd name="csY7" fmla="*/ 2985698 h 5893950"/>
              <a:gd name="csX8" fmla="*/ 4806830 w 9235440"/>
              <a:gd name="csY8" fmla="*/ 1095172 h 5893950"/>
              <a:gd name="csX9" fmla="*/ 4196080 w 9235440"/>
              <a:gd name="csY9" fmla="*/ 568960 h 5893950"/>
              <a:gd name="csX10" fmla="*/ 4196080 w 9235440"/>
              <a:gd name="csY10" fmla="*/ 568960 h 5893950"/>
              <a:gd name="csX0" fmla="*/ 4182469 w 9235440"/>
              <a:gd name="csY0" fmla="*/ 532346 h 5893950"/>
              <a:gd name="csX1" fmla="*/ 2296160 w 9235440"/>
              <a:gd name="csY1" fmla="*/ 0 h 5893950"/>
              <a:gd name="csX2" fmla="*/ 1412240 w 9235440"/>
              <a:gd name="csY2" fmla="*/ 528320 h 5893950"/>
              <a:gd name="csX3" fmla="*/ 0 w 9235440"/>
              <a:gd name="csY3" fmla="*/ 1402080 h 5893950"/>
              <a:gd name="csX4" fmla="*/ 1056640 w 9235440"/>
              <a:gd name="csY4" fmla="*/ 3129280 h 5893950"/>
              <a:gd name="csX5" fmla="*/ 3403600 w 9235440"/>
              <a:gd name="csY5" fmla="*/ 3810000 h 5893950"/>
              <a:gd name="csX6" fmla="*/ 9235440 w 9235440"/>
              <a:gd name="csY6" fmla="*/ 5893950 h 5893950"/>
              <a:gd name="csX7" fmla="*/ 6724194 w 9235440"/>
              <a:gd name="csY7" fmla="*/ 2985698 h 5893950"/>
              <a:gd name="csX8" fmla="*/ 4720566 w 9235440"/>
              <a:gd name="csY8" fmla="*/ 1155557 h 5893950"/>
              <a:gd name="csX9" fmla="*/ 4196080 w 9235440"/>
              <a:gd name="csY9" fmla="*/ 568960 h 5893950"/>
              <a:gd name="csX10" fmla="*/ 4196080 w 9235440"/>
              <a:gd name="csY10" fmla="*/ 568960 h 5893950"/>
              <a:gd name="csX0" fmla="*/ 4182469 w 9235440"/>
              <a:gd name="csY0" fmla="*/ 532346 h 5893950"/>
              <a:gd name="csX1" fmla="*/ 2296160 w 9235440"/>
              <a:gd name="csY1" fmla="*/ 0 h 5893950"/>
              <a:gd name="csX2" fmla="*/ 1412240 w 9235440"/>
              <a:gd name="csY2" fmla="*/ 528320 h 5893950"/>
              <a:gd name="csX3" fmla="*/ 0 w 9235440"/>
              <a:gd name="csY3" fmla="*/ 1402080 h 5893950"/>
              <a:gd name="csX4" fmla="*/ 1056640 w 9235440"/>
              <a:gd name="csY4" fmla="*/ 3129280 h 5893950"/>
              <a:gd name="csX5" fmla="*/ 3403600 w 9235440"/>
              <a:gd name="csY5" fmla="*/ 3810000 h 5893950"/>
              <a:gd name="csX6" fmla="*/ 9235440 w 9235440"/>
              <a:gd name="csY6" fmla="*/ 5893950 h 5893950"/>
              <a:gd name="csX7" fmla="*/ 6724194 w 9235440"/>
              <a:gd name="csY7" fmla="*/ 2985698 h 5893950"/>
              <a:gd name="csX8" fmla="*/ 4720566 w 9235440"/>
              <a:gd name="csY8" fmla="*/ 1155557 h 5893950"/>
              <a:gd name="csX9" fmla="*/ 4196080 w 9235440"/>
              <a:gd name="csY9" fmla="*/ 568960 h 5893950"/>
              <a:gd name="csX10" fmla="*/ 4101190 w 9235440"/>
              <a:gd name="csY10" fmla="*/ 620718 h 5893950"/>
              <a:gd name="csX0" fmla="*/ 4053073 w 9235440"/>
              <a:gd name="csY0" fmla="*/ 584105 h 5893950"/>
              <a:gd name="csX1" fmla="*/ 2296160 w 9235440"/>
              <a:gd name="csY1" fmla="*/ 0 h 5893950"/>
              <a:gd name="csX2" fmla="*/ 1412240 w 9235440"/>
              <a:gd name="csY2" fmla="*/ 528320 h 5893950"/>
              <a:gd name="csX3" fmla="*/ 0 w 9235440"/>
              <a:gd name="csY3" fmla="*/ 1402080 h 5893950"/>
              <a:gd name="csX4" fmla="*/ 1056640 w 9235440"/>
              <a:gd name="csY4" fmla="*/ 3129280 h 5893950"/>
              <a:gd name="csX5" fmla="*/ 3403600 w 9235440"/>
              <a:gd name="csY5" fmla="*/ 3810000 h 5893950"/>
              <a:gd name="csX6" fmla="*/ 9235440 w 9235440"/>
              <a:gd name="csY6" fmla="*/ 5893950 h 5893950"/>
              <a:gd name="csX7" fmla="*/ 6724194 w 9235440"/>
              <a:gd name="csY7" fmla="*/ 2985698 h 5893950"/>
              <a:gd name="csX8" fmla="*/ 4720566 w 9235440"/>
              <a:gd name="csY8" fmla="*/ 1155557 h 5893950"/>
              <a:gd name="csX9" fmla="*/ 4196080 w 9235440"/>
              <a:gd name="csY9" fmla="*/ 568960 h 5893950"/>
              <a:gd name="csX10" fmla="*/ 4101190 w 9235440"/>
              <a:gd name="csY10" fmla="*/ 620718 h 5893950"/>
              <a:gd name="csX0" fmla="*/ 4053073 w 9235440"/>
              <a:gd name="csY0" fmla="*/ 584105 h 5893950"/>
              <a:gd name="csX1" fmla="*/ 2296160 w 9235440"/>
              <a:gd name="csY1" fmla="*/ 0 h 5893950"/>
              <a:gd name="csX2" fmla="*/ 1412240 w 9235440"/>
              <a:gd name="csY2" fmla="*/ 528320 h 5893950"/>
              <a:gd name="csX3" fmla="*/ 0 w 9235440"/>
              <a:gd name="csY3" fmla="*/ 1402080 h 5893950"/>
              <a:gd name="csX4" fmla="*/ 1056640 w 9235440"/>
              <a:gd name="csY4" fmla="*/ 3129280 h 5893950"/>
              <a:gd name="csX5" fmla="*/ 3403600 w 9235440"/>
              <a:gd name="csY5" fmla="*/ 3810000 h 5893950"/>
              <a:gd name="csX6" fmla="*/ 9235440 w 9235440"/>
              <a:gd name="csY6" fmla="*/ 5893950 h 5893950"/>
              <a:gd name="csX7" fmla="*/ 6724194 w 9235440"/>
              <a:gd name="csY7" fmla="*/ 2985698 h 5893950"/>
              <a:gd name="csX8" fmla="*/ 4720566 w 9235440"/>
              <a:gd name="csY8" fmla="*/ 1155557 h 5893950"/>
              <a:gd name="csX9" fmla="*/ 4265091 w 9235440"/>
              <a:gd name="csY9" fmla="*/ 750114 h 5893950"/>
              <a:gd name="csX10" fmla="*/ 4101190 w 9235440"/>
              <a:gd name="csY10" fmla="*/ 620718 h 5893950"/>
              <a:gd name="csX0" fmla="*/ 4053073 w 9235440"/>
              <a:gd name="csY0" fmla="*/ 566852 h 5876697"/>
              <a:gd name="csX1" fmla="*/ 2158138 w 9235440"/>
              <a:gd name="csY1" fmla="*/ 0 h 5876697"/>
              <a:gd name="csX2" fmla="*/ 1412240 w 9235440"/>
              <a:gd name="csY2" fmla="*/ 511067 h 5876697"/>
              <a:gd name="csX3" fmla="*/ 0 w 9235440"/>
              <a:gd name="csY3" fmla="*/ 1384827 h 5876697"/>
              <a:gd name="csX4" fmla="*/ 1056640 w 9235440"/>
              <a:gd name="csY4" fmla="*/ 3112027 h 5876697"/>
              <a:gd name="csX5" fmla="*/ 3403600 w 9235440"/>
              <a:gd name="csY5" fmla="*/ 3792747 h 5876697"/>
              <a:gd name="csX6" fmla="*/ 9235440 w 9235440"/>
              <a:gd name="csY6" fmla="*/ 5876697 h 5876697"/>
              <a:gd name="csX7" fmla="*/ 6724194 w 9235440"/>
              <a:gd name="csY7" fmla="*/ 2968445 h 5876697"/>
              <a:gd name="csX8" fmla="*/ 4720566 w 9235440"/>
              <a:gd name="csY8" fmla="*/ 1138304 h 5876697"/>
              <a:gd name="csX9" fmla="*/ 4265091 w 9235440"/>
              <a:gd name="csY9" fmla="*/ 732861 h 5876697"/>
              <a:gd name="csX10" fmla="*/ 4101190 w 9235440"/>
              <a:gd name="csY10" fmla="*/ 603465 h 5876697"/>
              <a:gd name="csX0" fmla="*/ 4234228 w 9416595"/>
              <a:gd name="csY0" fmla="*/ 566852 h 5876697"/>
              <a:gd name="csX1" fmla="*/ 2339293 w 9416595"/>
              <a:gd name="csY1" fmla="*/ 0 h 5876697"/>
              <a:gd name="csX2" fmla="*/ 1593395 w 9416595"/>
              <a:gd name="csY2" fmla="*/ 511067 h 5876697"/>
              <a:gd name="csX3" fmla="*/ 0 w 9416595"/>
              <a:gd name="csY3" fmla="*/ 1488344 h 5876697"/>
              <a:gd name="csX4" fmla="*/ 1237795 w 9416595"/>
              <a:gd name="csY4" fmla="*/ 3112027 h 5876697"/>
              <a:gd name="csX5" fmla="*/ 3584755 w 9416595"/>
              <a:gd name="csY5" fmla="*/ 3792747 h 5876697"/>
              <a:gd name="csX6" fmla="*/ 9416595 w 9416595"/>
              <a:gd name="csY6" fmla="*/ 5876697 h 5876697"/>
              <a:gd name="csX7" fmla="*/ 6905349 w 9416595"/>
              <a:gd name="csY7" fmla="*/ 2968445 h 5876697"/>
              <a:gd name="csX8" fmla="*/ 4901721 w 9416595"/>
              <a:gd name="csY8" fmla="*/ 1138304 h 5876697"/>
              <a:gd name="csX9" fmla="*/ 4446246 w 9416595"/>
              <a:gd name="csY9" fmla="*/ 732861 h 5876697"/>
              <a:gd name="csX10" fmla="*/ 4282345 w 9416595"/>
              <a:gd name="csY10" fmla="*/ 603465 h 5876697"/>
              <a:gd name="csX0" fmla="*/ 4234228 w 9416595"/>
              <a:gd name="csY0" fmla="*/ 566852 h 5876697"/>
              <a:gd name="csX1" fmla="*/ 2339293 w 9416595"/>
              <a:gd name="csY1" fmla="*/ 0 h 5876697"/>
              <a:gd name="csX2" fmla="*/ 1593395 w 9416595"/>
              <a:gd name="csY2" fmla="*/ 511067 h 5876697"/>
              <a:gd name="csX3" fmla="*/ 0 w 9416595"/>
              <a:gd name="csY3" fmla="*/ 1488344 h 5876697"/>
              <a:gd name="csX4" fmla="*/ 1004882 w 9416595"/>
              <a:gd name="csY4" fmla="*/ 3344941 h 5876697"/>
              <a:gd name="csX5" fmla="*/ 3584755 w 9416595"/>
              <a:gd name="csY5" fmla="*/ 3792747 h 5876697"/>
              <a:gd name="csX6" fmla="*/ 9416595 w 9416595"/>
              <a:gd name="csY6" fmla="*/ 5876697 h 5876697"/>
              <a:gd name="csX7" fmla="*/ 6905349 w 9416595"/>
              <a:gd name="csY7" fmla="*/ 2968445 h 5876697"/>
              <a:gd name="csX8" fmla="*/ 4901721 w 9416595"/>
              <a:gd name="csY8" fmla="*/ 1138304 h 5876697"/>
              <a:gd name="csX9" fmla="*/ 4446246 w 9416595"/>
              <a:gd name="csY9" fmla="*/ 732861 h 5876697"/>
              <a:gd name="csX10" fmla="*/ 4282345 w 9416595"/>
              <a:gd name="csY10" fmla="*/ 603465 h 5876697"/>
              <a:gd name="csX0" fmla="*/ 4234228 w 9416595"/>
              <a:gd name="csY0" fmla="*/ 566852 h 5876697"/>
              <a:gd name="csX1" fmla="*/ 2339293 w 9416595"/>
              <a:gd name="csY1" fmla="*/ 0 h 5876697"/>
              <a:gd name="csX2" fmla="*/ 1593395 w 9416595"/>
              <a:gd name="csY2" fmla="*/ 511067 h 5876697"/>
              <a:gd name="csX3" fmla="*/ 0 w 9416595"/>
              <a:gd name="csY3" fmla="*/ 1488344 h 5876697"/>
              <a:gd name="csX4" fmla="*/ 1004882 w 9416595"/>
              <a:gd name="csY4" fmla="*/ 3344941 h 5876697"/>
              <a:gd name="csX5" fmla="*/ 3584755 w 9416595"/>
              <a:gd name="csY5" fmla="*/ 3663351 h 5876697"/>
              <a:gd name="csX6" fmla="*/ 9416595 w 9416595"/>
              <a:gd name="csY6" fmla="*/ 5876697 h 5876697"/>
              <a:gd name="csX7" fmla="*/ 6905349 w 9416595"/>
              <a:gd name="csY7" fmla="*/ 2968445 h 5876697"/>
              <a:gd name="csX8" fmla="*/ 4901721 w 9416595"/>
              <a:gd name="csY8" fmla="*/ 1138304 h 5876697"/>
              <a:gd name="csX9" fmla="*/ 4446246 w 9416595"/>
              <a:gd name="csY9" fmla="*/ 732861 h 5876697"/>
              <a:gd name="csX10" fmla="*/ 4282345 w 9416595"/>
              <a:gd name="csY10" fmla="*/ 603465 h 5876697"/>
              <a:gd name="csX0" fmla="*/ 4234228 w 9416595"/>
              <a:gd name="csY0" fmla="*/ 566852 h 5876697"/>
              <a:gd name="csX1" fmla="*/ 2339293 w 9416595"/>
              <a:gd name="csY1" fmla="*/ 0 h 5876697"/>
              <a:gd name="csX2" fmla="*/ 1593395 w 9416595"/>
              <a:gd name="csY2" fmla="*/ 511067 h 5876697"/>
              <a:gd name="csX3" fmla="*/ 0 w 9416595"/>
              <a:gd name="csY3" fmla="*/ 1488344 h 5876697"/>
              <a:gd name="csX4" fmla="*/ 1004882 w 9416595"/>
              <a:gd name="csY4" fmla="*/ 3344941 h 5876697"/>
              <a:gd name="csX5" fmla="*/ 3463985 w 9416595"/>
              <a:gd name="csY5" fmla="*/ 3913517 h 5876697"/>
              <a:gd name="csX6" fmla="*/ 9416595 w 9416595"/>
              <a:gd name="csY6" fmla="*/ 5876697 h 5876697"/>
              <a:gd name="csX7" fmla="*/ 6905349 w 9416595"/>
              <a:gd name="csY7" fmla="*/ 2968445 h 5876697"/>
              <a:gd name="csX8" fmla="*/ 4901721 w 9416595"/>
              <a:gd name="csY8" fmla="*/ 1138304 h 5876697"/>
              <a:gd name="csX9" fmla="*/ 4446246 w 9416595"/>
              <a:gd name="csY9" fmla="*/ 732861 h 5876697"/>
              <a:gd name="csX10" fmla="*/ 4282345 w 9416595"/>
              <a:gd name="csY10" fmla="*/ 603465 h 587669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9416595" h="5876697">
                <a:moveTo>
                  <a:pt x="4234228" y="566852"/>
                </a:moveTo>
                <a:lnTo>
                  <a:pt x="2339293" y="0"/>
                </a:lnTo>
                <a:lnTo>
                  <a:pt x="1593395" y="511067"/>
                </a:lnTo>
                <a:lnTo>
                  <a:pt x="0" y="1488344"/>
                </a:lnTo>
                <a:lnTo>
                  <a:pt x="1004882" y="3344941"/>
                </a:lnTo>
                <a:lnTo>
                  <a:pt x="3463985" y="3913517"/>
                </a:lnTo>
                <a:lnTo>
                  <a:pt x="9416595" y="5876697"/>
                </a:lnTo>
                <a:lnTo>
                  <a:pt x="6905349" y="2968445"/>
                </a:lnTo>
                <a:lnTo>
                  <a:pt x="4901721" y="1138304"/>
                </a:lnTo>
                <a:lnTo>
                  <a:pt x="4446246" y="732861"/>
                </a:lnTo>
                <a:lnTo>
                  <a:pt x="4282345" y="603465"/>
                </a:lnTo>
              </a:path>
            </a:pathLst>
          </a:cu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D304488-6BD3-3F28-25D1-228BCBB9AB90}"/>
              </a:ext>
            </a:extLst>
          </p:cNvPr>
          <p:cNvSpPr txBox="1"/>
          <p:nvPr/>
        </p:nvSpPr>
        <p:spPr>
          <a:xfrm>
            <a:off x="9016289" y="661690"/>
            <a:ext cx="2591778" cy="230832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u="sng" dirty="0"/>
              <a:t>Round the Fort Course</a:t>
            </a:r>
          </a:p>
          <a:p>
            <a:r>
              <a:rPr lang="en-GB" b="1" dirty="0"/>
              <a:t>Start</a:t>
            </a:r>
            <a:r>
              <a:rPr lang="en-GB" dirty="0"/>
              <a:t> (line tbc)</a:t>
            </a:r>
          </a:p>
          <a:p>
            <a:r>
              <a:rPr lang="en-GB" dirty="0"/>
              <a:t>SBSC West (P)</a:t>
            </a:r>
          </a:p>
          <a:p>
            <a:r>
              <a:rPr lang="en-GB" dirty="0"/>
              <a:t>NE Ryde Middle (P)</a:t>
            </a:r>
          </a:p>
          <a:p>
            <a:r>
              <a:rPr lang="en-GB" dirty="0"/>
              <a:t>Mother Bank (P)</a:t>
            </a:r>
          </a:p>
          <a:p>
            <a:r>
              <a:rPr lang="en-GB" dirty="0"/>
              <a:t>No Man’s Land Fort (P)</a:t>
            </a:r>
          </a:p>
          <a:p>
            <a:r>
              <a:rPr lang="en-GB" dirty="0"/>
              <a:t>Stokes Bay East (P)</a:t>
            </a:r>
          </a:p>
          <a:p>
            <a:r>
              <a:rPr lang="en-GB" b="1" dirty="0"/>
              <a:t>Finish</a:t>
            </a:r>
          </a:p>
        </p:txBody>
      </p:sp>
    </p:spTree>
    <p:extLst>
      <p:ext uri="{BB962C8B-B14F-4D97-AF65-F5344CB8AC3E}">
        <p14:creationId xmlns:p14="http://schemas.microsoft.com/office/powerpoint/2010/main" xmlns="" val="39005547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047302E3BBDB478C4E050449D8D218" ma:contentTypeVersion="17" ma:contentTypeDescription="Create a new document." ma:contentTypeScope="" ma:versionID="1ef5ca21be1e924554fee9996373903e">
  <xsd:schema xmlns:xsd="http://www.w3.org/2001/XMLSchema" xmlns:xs="http://www.w3.org/2001/XMLSchema" xmlns:p="http://schemas.microsoft.com/office/2006/metadata/properties" xmlns:ns3="96e6118b-7dec-4d3c-9221-fe19a99a00a0" xmlns:ns4="5f265b28-0f82-437b-91c3-80b170d4e2da" targetNamespace="http://schemas.microsoft.com/office/2006/metadata/properties" ma:root="true" ma:fieldsID="b71761a8de90f271cda2b4b42e6eec8e" ns3:_="" ns4:_="">
    <xsd:import namespace="96e6118b-7dec-4d3c-9221-fe19a99a00a0"/>
    <xsd:import namespace="5f265b28-0f82-437b-91c3-80b170d4e2da"/>
    <xsd:element name="properties">
      <xsd:complexType>
        <xsd:sequence>
          <xsd:element name="documentManagement">
            <xsd:complexType>
              <xsd:all>
                <xsd:element ref="ns3:Source_x0020_Folder_x0020_Path" minOccurs="0"/>
                <xsd:element ref="ns3:File_x0020_System_x0020_Path" minOccurs="0"/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ObjectDetectorVersions" minOccurs="0"/>
                <xsd:element ref="ns3:MediaServiceSearchProperties" minOccurs="0"/>
                <xsd:element ref="ns3:_activity" minOccurs="0"/>
                <xsd:element ref="ns3:MediaServiceDateTaken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e6118b-7dec-4d3c-9221-fe19a99a00a0" elementFormDefault="qualified">
    <xsd:import namespace="http://schemas.microsoft.com/office/2006/documentManagement/types"/>
    <xsd:import namespace="http://schemas.microsoft.com/office/infopath/2007/PartnerControls"/>
    <xsd:element name="Source_x0020_Folder_x0020_Path" ma:index="8" nillable="true" ma:displayName="Source Folder Path" ma:description="" ma:internalName="Source_x0020_Folder_x0020_Path">
      <xsd:simpleType>
        <xsd:restriction base="dms:Text">
          <xsd:maxLength value="255"/>
        </xsd:restriction>
      </xsd:simpleType>
    </xsd:element>
    <xsd:element name="File_x0020_System_x0020_Path" ma:index="9" nillable="true" ma:displayName="File System Path" ma:description="" ma:internalName="File_x0020_System_x0020_Path">
      <xsd:simpleType>
        <xsd:restriction base="dms:Text">
          <xsd:maxLength value="255"/>
        </xsd:restrict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265b28-0f82-437b-91c3-80b170d4e2d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ource_x0020_Folder_x0020_Path xmlns="96e6118b-7dec-4d3c-9221-fe19a99a00a0" xsi:nil="true"/>
    <File_x0020_System_x0020_Path xmlns="96e6118b-7dec-4d3c-9221-fe19a99a00a0" xsi:nil="true"/>
    <_activity xmlns="96e6118b-7dec-4d3c-9221-fe19a99a00a0" xsi:nil="true"/>
  </documentManagement>
</p:properties>
</file>

<file path=customXml/itemProps1.xml><?xml version="1.0" encoding="utf-8"?>
<ds:datastoreItem xmlns:ds="http://schemas.openxmlformats.org/officeDocument/2006/customXml" ds:itemID="{C9189991-27B5-470D-AFDA-F7BD262B42F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e6118b-7dec-4d3c-9221-fe19a99a00a0"/>
    <ds:schemaRef ds:uri="5f265b28-0f82-437b-91c3-80b170d4e2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71331E8-673A-4D9C-A73F-FA85484D5E3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655340B-09F7-4BAD-AF5A-AAA3E8134ED7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5f265b28-0f82-437b-91c3-80b170d4e2da"/>
    <ds:schemaRef ds:uri="http://purl.org/dc/elements/1.1/"/>
    <ds:schemaRef ds:uri="http://schemas.microsoft.com/office/2006/metadata/properties"/>
    <ds:schemaRef ds:uri="96e6118b-7dec-4d3c-9221-fe19a99a00a0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39</Words>
  <Application>Microsoft Office PowerPoint</Application>
  <PresentationFormat>Custom</PresentationFormat>
  <Paragraphs>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Vincent, Daniel Capt RN (NAVY PEOPLE-FPCAP Hd)</dc:creator>
  <cp:lastModifiedBy>Sue</cp:lastModifiedBy>
  <cp:revision>2</cp:revision>
  <dcterms:created xsi:type="dcterms:W3CDTF">2023-08-25T13:11:32Z</dcterms:created>
  <dcterms:modified xsi:type="dcterms:W3CDTF">2026-08-05T09:28:44Z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0x010100B9047302E3BBDB478C4E050449D8D218</vt:lpwstr>
  </property>
  <property fmtid="{D5CDD505-2E9C-101B-9397-08002B2CF9AE}" pid="3" name="MSIP_Label_8e28611e-2819-430a-bdf7-3581be6cbbdd_Enabled">
    <vt:lpwstr>true</vt:lpwstr>
  </property>
  <property fmtid="{D5CDD505-2E9C-101B-9397-08002B2CF9AE}" pid="4" name="MSIP_Label_8e28611e-2819-430a-bdf7-3581be6cbbdd_SetDate">
    <vt:lpwstr>2023-08-25T14:21:52Z</vt:lpwstr>
  </property>
  <property fmtid="{D5CDD505-2E9C-101B-9397-08002B2CF9AE}" pid="5" name="MSIP_Label_8e28611e-2819-430a-bdf7-3581be6cbbdd_Method">
    <vt:lpwstr>Privileged</vt:lpwstr>
  </property>
  <property fmtid="{D5CDD505-2E9C-101B-9397-08002B2CF9AE}" pid="6" name="MSIP_Label_8e28611e-2819-430a-bdf7-3581be6cbbdd_Name">
    <vt:lpwstr>MOD-1-NWR-‘NON-WORK  RELATED’</vt:lpwstr>
  </property>
  <property fmtid="{D5CDD505-2E9C-101B-9397-08002B2CF9AE}" pid="7" name="MSIP_Label_8e28611e-2819-430a-bdf7-3581be6cbbdd_SiteId">
    <vt:lpwstr>be7760ed-5953-484b-ae95-d0a16dfa09e5</vt:lpwstr>
  </property>
  <property fmtid="{D5CDD505-2E9C-101B-9397-08002B2CF9AE}" pid="8" name="MSIP_Label_8e28611e-2819-430a-bdf7-3581be6cbbdd_ActionId">
    <vt:lpwstr>78cc9311-ab72-4891-aa57-454c1c7c9380</vt:lpwstr>
  </property>
  <property fmtid="{D5CDD505-2E9C-101B-9397-08002B2CF9AE}" pid="9" name="MSIP_Label_8e28611e-2819-430a-bdf7-3581be6cbbdd_ContentBits">
    <vt:lpwstr>0</vt:lpwstr>
  </property>
</Properties>
</file>